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5"/>
  </p:sldMasterIdLst>
  <p:notesMasterIdLst>
    <p:notesMasterId r:id="rId75"/>
  </p:notesMasterIdLst>
  <p:sldIdLst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  <p:sldId id="320" r:id="rId69"/>
    <p:sldId id="321" r:id="rId70"/>
    <p:sldId id="322" r:id="rId71"/>
    <p:sldId id="323" r:id="rId72"/>
    <p:sldId id="324" r:id="rId73"/>
    <p:sldId id="325" r:id="rId74"/>
  </p:sldIdLst>
  <p:sldSz cx="12192000" cy="6858000"/>
  <p:notesSz cx="6858000" cy="9144000"/>
  <p:photoAlbum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6404A9B-EB26-4E07-83D2-288F253653D6}">
          <p14:sldIdLst/>
        </p14:section>
        <p14:section name="Intro" id="{245F052B-3392-46FD-AA11-4D28D3AE334F}">
          <p14:sldIdLst>
            <p14:sldId id="257"/>
            <p14:sldId id="258"/>
            <p14:sldId id="259"/>
            <p14:sldId id="260"/>
            <p14:sldId id="261"/>
            <p14:sldId id="262"/>
            <p14:sldId id="263"/>
          </p14:sldIdLst>
        </p14:section>
        <p14:section name="Error Handlings" id="{D3D1A97B-B14E-4FF5-9F7B-1B3F5A4D8BA7}">
          <p14:sldIdLst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</p14:sldIdLst>
        </p14:section>
        <p14:section name="urllib" id="{1DE550B7-B459-4349-B087-4B4D9EA6A26C}">
          <p14:sldIdLst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</p14:sldIdLst>
        </p14:section>
        <p14:section name="Requests Module" id="{1A875037-4F9F-4FB6-BA46-F3BD0590C5B1}">
          <p14:sldIdLst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</p14:sldIdLst>
        </p14:section>
        <p14:section name="Regex" id="{D444792B-1497-44B3-9AA6-DC69520DBC43}">
          <p14:sldIdLst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</p14:sldIdLst>
        </p14:section>
        <p14:section name="BeautifulSoup" id="{532E6A94-4C49-4F2F-99C9-629329267CC0}">
          <p14:sldIdLst>
            <p14:sldId id="309"/>
            <p14:sldId id="310"/>
            <p14:sldId id="311"/>
            <p14:sldId id="312"/>
            <p14:sldId id="313"/>
          </p14:sldIdLst>
        </p14:section>
        <p14:section name="Base64" id="{59F10FF6-A089-4387-A48F-30DE94C645AF}">
          <p14:sldIdLst>
            <p14:sldId id="314"/>
            <p14:sldId id="315"/>
            <p14:sldId id="316"/>
            <p14:sldId id="317"/>
            <p14:sldId id="318"/>
            <p14:sldId id="319"/>
            <p14:sldId id="320"/>
          </p14:sldIdLst>
        </p14:section>
        <p14:section name="Lab" id="{3E6DB21E-BCA7-4E0E-AC22-25DA7B26780E}">
          <p14:sldIdLst>
            <p14:sldId id="321"/>
            <p14:sldId id="322"/>
            <p14:sldId id="323"/>
          </p14:sldIdLst>
        </p14:section>
        <p14:section name="Summary" id="{3FC6FFD0-003B-4981-B964-3679944F2D6D}">
          <p14:sldIdLst>
            <p14:sldId id="324"/>
            <p14:sldId id="32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365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16" Type="http://schemas.openxmlformats.org/officeDocument/2006/relationships/slide" Target="slides/slide1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66" Type="http://schemas.openxmlformats.org/officeDocument/2006/relationships/slide" Target="slides/slide61.xml"/><Relationship Id="rId74" Type="http://schemas.openxmlformats.org/officeDocument/2006/relationships/slide" Target="slides/slide69.xml"/><Relationship Id="rId79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1" Type="http://schemas.openxmlformats.org/officeDocument/2006/relationships/slide" Target="slides/slide56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77" Type="http://schemas.openxmlformats.org/officeDocument/2006/relationships/viewProps" Target="viewProps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slide" Target="slides/slide65.xml"/><Relationship Id="rId75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theme" Target="theme/theme1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presProps" Target="presProps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2" Type="http://schemas.openxmlformats.org/officeDocument/2006/relationships/customXml" Target="../customXml/item2.xml"/><Relationship Id="rId29" Type="http://schemas.openxmlformats.org/officeDocument/2006/relationships/slide" Target="slides/slide2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61F04A-E285-4927-AA2D-6E5B18B22ADB}" type="datetimeFigureOut">
              <a:rPr lang="en-US" smtClean="0"/>
              <a:t>4/5/2021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E72EF8-2ACD-4011-AC2D-AEE7FF2924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82975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Error1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E72EF8-2ACD-4011-AC2D-AEE7FF29242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3130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Error10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E72EF8-2ACD-4011-AC2D-AEE7FF29242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1668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Error11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E72EF8-2ACD-4011-AC2D-AEE7FF29242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9692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Error12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E72EF8-2ACD-4011-AC2D-AEE7FF29242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6243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urllib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E72EF8-2ACD-4011-AC2D-AEE7FF29242A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71865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urllib2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E72EF8-2ACD-4011-AC2D-AEE7FF29242A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5499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urllib3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E72EF8-2ACD-4011-AC2D-AEE7FF29242A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8116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urllib4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E72EF8-2ACD-4011-AC2D-AEE7FF29242A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9248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urllib6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E72EF8-2ACD-4011-AC2D-AEE7FF29242A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7782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requests1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E72EF8-2ACD-4011-AC2D-AEE7FF29242A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97403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requests2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E72EF8-2ACD-4011-AC2D-AEE7FF29242A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5925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Error2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E72EF8-2ACD-4011-AC2D-AEE7FF29242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34054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requests3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E72EF8-2ACD-4011-AC2D-AEE7FF29242A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190747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requests4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E72EF8-2ACD-4011-AC2D-AEE7FF29242A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8295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regex1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E72EF8-2ACD-4011-AC2D-AEE7FF29242A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57629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regex3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E72EF8-2ACD-4011-AC2D-AEE7FF29242A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56814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regex4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E72EF8-2ACD-4011-AC2D-AEE7FF29242A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57679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soup1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E72EF8-2ACD-4011-AC2D-AEE7FF29242A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917255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soup2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E72EF8-2ACD-4011-AC2D-AEE7FF29242A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19831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soup3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E72EF8-2ACD-4011-AC2D-AEE7FF29242A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95292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Base64-1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E72EF8-2ACD-4011-AC2D-AEE7FF29242A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76812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Base64-2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E72EF8-2ACD-4011-AC2D-AEE7FF29242A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2558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Error3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E72EF8-2ACD-4011-AC2D-AEE7FF29242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35955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Base64-3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E72EF8-2ACD-4011-AC2D-AEE7FF29242A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2701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Error4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E72EF8-2ACD-4011-AC2D-AEE7FF29242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40858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Error5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E72EF8-2ACD-4011-AC2D-AEE7FF29242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65360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Error6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E72EF8-2ACD-4011-AC2D-AEE7FF29242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2156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Error7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E72EF8-2ACD-4011-AC2D-AEE7FF29242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0526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Error8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E72EF8-2ACD-4011-AC2D-AEE7FF29242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1581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Error9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E72EF8-2ACD-4011-AC2D-AEE7FF29242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2610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3F8691-056E-443E-975C-67AEA96A3A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105F0A1-A76C-4DBD-9088-AB8ADB86BD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A9DD6B-6245-4C5F-8F81-BAE2771453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3F465-3058-44CA-A5B1-CBB4A298AB9A}" type="datetimeFigureOut">
              <a:rPr lang="en-US" smtClean="0"/>
              <a:t>4/5/2021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FF96A4-101B-4BC9-9786-6AEAE1C0C9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9C6B29-CDF8-41F8-92B2-A9B65280E1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CB1F1-6A62-4B97-9734-189D3C50DB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65272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F600D-BFF1-4C1B-82A7-A4B945152E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D6E8F3F-B918-4600-A722-DA98E18924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DA5FF2-9E41-4B9B-AC6A-7CB7A3F2DC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3F465-3058-44CA-A5B1-CBB4A298AB9A}" type="datetimeFigureOut">
              <a:rPr lang="en-US" smtClean="0"/>
              <a:t>4/5/2021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5014A6-F529-45D8-9181-43442BA44E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A402D6-8EED-4B3F-AEC4-999EE3795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CB1F1-6A62-4B97-9734-189D3C50DB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6639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1C07909-63E8-42EE-AB7E-8E2208D2E50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DAAF2ED-F11C-472C-BB76-B1BF789F2B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D101E1-6F70-4CA6-BDAD-A108119177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3F465-3058-44CA-A5B1-CBB4A298AB9A}" type="datetimeFigureOut">
              <a:rPr lang="en-US" smtClean="0"/>
              <a:t>4/5/2021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CD9035-206F-44F8-890E-E1384716B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1516F9-738A-4FF9-8C06-5404C6AFBA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CB1F1-6A62-4B97-9734-189D3C50DB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6618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25AC83-B2CC-4C15-B891-B7E6891005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24FCFA-111D-477E-9B80-3930E2E2B4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C691BA-206E-4EDB-ABD8-561BF66364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3F465-3058-44CA-A5B1-CBB4A298AB9A}" type="datetimeFigureOut">
              <a:rPr lang="en-US" smtClean="0"/>
              <a:t>4/5/2021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898070-A93A-4853-83E9-E3A4D6E1F6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CEA3B6-C44E-4B39-9D02-CAFB3C864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CB1F1-6A62-4B97-9734-189D3C50DB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2349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43B86-2EED-4CA3-BFCF-2ECC0752B1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1E0CC2-EADA-46A3-9CD6-6824CC94A3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3130BC-D0C7-4D6C-BB00-0A1A1AD16B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3F465-3058-44CA-A5B1-CBB4A298AB9A}" type="datetimeFigureOut">
              <a:rPr lang="en-US" smtClean="0"/>
              <a:t>4/5/2021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D0825F-345E-4152-81EA-A102A77D3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69C5C1-73C8-4B74-B28B-6D8768CEEC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CB1F1-6A62-4B97-9734-189D3C50DB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1791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CFD5ED-F895-4308-A9EF-482AF3D481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7653C9-A53F-4399-A3C4-62B21D096C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7300EA-B8CC-4BEC-A5F3-971C8F847D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BA4E03-23EC-4568-9086-84C030C805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3F465-3058-44CA-A5B1-CBB4A298AB9A}" type="datetimeFigureOut">
              <a:rPr lang="en-US" smtClean="0"/>
              <a:t>4/5/2021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C2E0E3-3A3B-49A0-98A5-57EC5794A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9EE464-32E7-403E-B74D-9B094CB97E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CB1F1-6A62-4B97-9734-189D3C50DB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8104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B93263-2FBC-4939-8356-95CDA3C6F9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55DFE4-1C2F-4146-A659-08A5BFC678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0CFA3B-9C8D-45D8-B714-47EB1CA12F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FA6BC35-04D4-4138-9FC2-81C0CD74A9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6CD636E-E0D0-4313-82A9-BE31236249F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3037668-1003-4DAA-A891-CE279F602D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3F465-3058-44CA-A5B1-CBB4A298AB9A}" type="datetimeFigureOut">
              <a:rPr lang="en-US" smtClean="0"/>
              <a:t>4/5/2021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2BD19F-4A5B-4147-BE44-BFA5197B26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35C4143-D672-4C99-8CA6-14C61EE017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CB1F1-6A62-4B97-9734-189D3C50DB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9678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4D0EC-F717-444A-ACD8-F818D8F85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78F66C-0D2C-4D5B-ABF4-1970F12976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3F465-3058-44CA-A5B1-CBB4A298AB9A}" type="datetimeFigureOut">
              <a:rPr lang="en-US" smtClean="0"/>
              <a:t>4/5/2021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7C7892-6569-4720-8084-217BE9C0E9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BCD412-749D-4535-8DD0-1C7408B9D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CB1F1-6A62-4B97-9734-189D3C50DB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8085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2A5710A-4E72-47E7-B664-3C434FBACA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3F465-3058-44CA-A5B1-CBB4A298AB9A}" type="datetimeFigureOut">
              <a:rPr lang="en-US" smtClean="0"/>
              <a:t>4/5/2021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67CCED6-4E73-449A-80AE-0B176C293D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D17D88-E700-44BB-8B8F-4321FEE29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CB1F1-6A62-4B97-9734-189D3C50DB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7776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881BBA-0E23-40AF-9169-06028461ED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0097F5-4748-4D06-89E3-4A9C018610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473433-6A9D-4748-B4F9-ADD367C052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E44D26-01C5-4F49-8C86-FB6CE0741D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3F465-3058-44CA-A5B1-CBB4A298AB9A}" type="datetimeFigureOut">
              <a:rPr lang="en-US" smtClean="0"/>
              <a:t>4/5/2021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E4BE4A-0665-48F9-95BD-D4B6007AB2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65BE73-461F-4FF2-8AB3-9550832C9C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CB1F1-6A62-4B97-9734-189D3C50DB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2051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AB317-BCD8-413B-BAC6-61504E1F55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5C5E58B-9971-4E94-9FEA-EC3EFB27033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6DE65C-0E85-462A-8DAD-60C6C70EE1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5FB4F0-7CF6-4F96-8C8A-E51C24EEF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3F465-3058-44CA-A5B1-CBB4A298AB9A}" type="datetimeFigureOut">
              <a:rPr lang="en-US" smtClean="0"/>
              <a:t>4/5/2021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62222E-C722-4842-96F9-364EF908D8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70241A-AECD-4523-984E-49CB0E8BD2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CB1F1-6A62-4B97-9734-189D3C50DB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980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2C126E5-7FBD-4769-BF89-9DB3CFF688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9F0FC3-D290-4AF6-9A88-F37B9705DB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7EA77F-4701-4F1C-A91E-6DB9346AC3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63F465-3058-44CA-A5B1-CBB4A298AB9A}" type="datetimeFigureOut">
              <a:rPr lang="en-US" smtClean="0"/>
              <a:t>4/5/2021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73A57F-EF0C-4352-8A5E-7957A0D499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709ED1-6E42-418C-84A8-D45D270517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3CB1F1-6A62-4B97-9734-189D3C50DB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96080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1">
            <a:extLst>
              <a:ext uri="{FF2B5EF4-FFF2-40B4-BE49-F238E27FC236}">
                <a16:creationId xmlns:a16="http://schemas.microsoft.com/office/drawing/2014/main" id="{94789E95-F660-4EAB-AC10-292DB159E0D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7798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10">
            <a:extLst>
              <a:ext uri="{FF2B5EF4-FFF2-40B4-BE49-F238E27FC236}">
                <a16:creationId xmlns:a16="http://schemas.microsoft.com/office/drawing/2014/main" id="{F4B3EAAE-6CFD-4D19-BCF5-D066ED87272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780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11">
            <a:extLst>
              <a:ext uri="{FF2B5EF4-FFF2-40B4-BE49-F238E27FC236}">
                <a16:creationId xmlns:a16="http://schemas.microsoft.com/office/drawing/2014/main" id="{2B752F79-0B79-4746-9C71-1957829FE9B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0686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12">
            <a:extLst>
              <a:ext uri="{FF2B5EF4-FFF2-40B4-BE49-F238E27FC236}">
                <a16:creationId xmlns:a16="http://schemas.microsoft.com/office/drawing/2014/main" id="{81D17E7B-3957-4A42-AC5A-015CD688D7A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3460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13">
            <a:extLst>
              <a:ext uri="{FF2B5EF4-FFF2-40B4-BE49-F238E27FC236}">
                <a16:creationId xmlns:a16="http://schemas.microsoft.com/office/drawing/2014/main" id="{F4390BC1-6508-4BB3-963C-49703BA140B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7782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14">
            <a:extLst>
              <a:ext uri="{FF2B5EF4-FFF2-40B4-BE49-F238E27FC236}">
                <a16:creationId xmlns:a16="http://schemas.microsoft.com/office/drawing/2014/main" id="{D7BC7B7E-EFEF-46EA-9C5F-159FA69A6B1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7313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15">
            <a:extLst>
              <a:ext uri="{FF2B5EF4-FFF2-40B4-BE49-F238E27FC236}">
                <a16:creationId xmlns:a16="http://schemas.microsoft.com/office/drawing/2014/main" id="{378FF623-9958-4B22-82EC-A687B09F1A5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8813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16">
            <a:extLst>
              <a:ext uri="{FF2B5EF4-FFF2-40B4-BE49-F238E27FC236}">
                <a16:creationId xmlns:a16="http://schemas.microsoft.com/office/drawing/2014/main" id="{80E3F5A2-699B-48EF-A91C-8A31BAAFAB7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7174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17">
            <a:extLst>
              <a:ext uri="{FF2B5EF4-FFF2-40B4-BE49-F238E27FC236}">
                <a16:creationId xmlns:a16="http://schemas.microsoft.com/office/drawing/2014/main" id="{70B8D148-9807-4221-A5D7-91C8C4A90C3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143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18">
            <a:extLst>
              <a:ext uri="{FF2B5EF4-FFF2-40B4-BE49-F238E27FC236}">
                <a16:creationId xmlns:a16="http://schemas.microsoft.com/office/drawing/2014/main" id="{574CE8F2-99D0-45A3-9F34-7B4D0240EA9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2892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19">
            <a:extLst>
              <a:ext uri="{FF2B5EF4-FFF2-40B4-BE49-F238E27FC236}">
                <a16:creationId xmlns:a16="http://schemas.microsoft.com/office/drawing/2014/main" id="{86F67C17-BA32-4A38-A3A2-7148CB348E5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0EE79F5-5296-4242-A252-8BEAAAAA3D9D}"/>
              </a:ext>
            </a:extLst>
          </p:cNvPr>
          <p:cNvSpPr txBox="1"/>
          <p:nvPr/>
        </p:nvSpPr>
        <p:spPr>
          <a:xfrm>
            <a:off x="3048000" y="324679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Error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75743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2">
            <a:extLst>
              <a:ext uri="{FF2B5EF4-FFF2-40B4-BE49-F238E27FC236}">
                <a16:creationId xmlns:a16="http://schemas.microsoft.com/office/drawing/2014/main" id="{C2A1F38F-145D-42AF-AAF2-65CA3CB29D4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3536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20">
            <a:extLst>
              <a:ext uri="{FF2B5EF4-FFF2-40B4-BE49-F238E27FC236}">
                <a16:creationId xmlns:a16="http://schemas.microsoft.com/office/drawing/2014/main" id="{EBDF88EE-E0DD-4565-BDB3-B638DCC05B3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8090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21">
            <a:extLst>
              <a:ext uri="{FF2B5EF4-FFF2-40B4-BE49-F238E27FC236}">
                <a16:creationId xmlns:a16="http://schemas.microsoft.com/office/drawing/2014/main" id="{8353D29C-389F-4B2E-ADB5-546B02E28A9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1578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22">
            <a:extLst>
              <a:ext uri="{FF2B5EF4-FFF2-40B4-BE49-F238E27FC236}">
                <a16:creationId xmlns:a16="http://schemas.microsoft.com/office/drawing/2014/main" id="{FAA63B9A-9546-484B-A64D-1BBD7219984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977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23">
            <a:extLst>
              <a:ext uri="{FF2B5EF4-FFF2-40B4-BE49-F238E27FC236}">
                <a16:creationId xmlns:a16="http://schemas.microsoft.com/office/drawing/2014/main" id="{1D5043F2-B5DD-4B0E-8BB6-03A7CA468C9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3606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24">
            <a:extLst>
              <a:ext uri="{FF2B5EF4-FFF2-40B4-BE49-F238E27FC236}">
                <a16:creationId xmlns:a16="http://schemas.microsoft.com/office/drawing/2014/main" id="{5D20A730-E1A5-4888-B3C7-6D0DCA42912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7314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25">
            <a:extLst>
              <a:ext uri="{FF2B5EF4-FFF2-40B4-BE49-F238E27FC236}">
                <a16:creationId xmlns:a16="http://schemas.microsoft.com/office/drawing/2014/main" id="{EE465C40-502A-4963-AD25-00E55109D1D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1974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26">
            <a:extLst>
              <a:ext uri="{FF2B5EF4-FFF2-40B4-BE49-F238E27FC236}">
                <a16:creationId xmlns:a16="http://schemas.microsoft.com/office/drawing/2014/main" id="{02C0F725-644D-463A-B282-8A79B75690F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259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27">
            <a:extLst>
              <a:ext uri="{FF2B5EF4-FFF2-40B4-BE49-F238E27FC236}">
                <a16:creationId xmlns:a16="http://schemas.microsoft.com/office/drawing/2014/main" id="{13721D99-E410-45BD-A2CD-CCBCBC6BF35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56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28">
            <a:extLst>
              <a:ext uri="{FF2B5EF4-FFF2-40B4-BE49-F238E27FC236}">
                <a16:creationId xmlns:a16="http://schemas.microsoft.com/office/drawing/2014/main" id="{52776B2D-571D-4CE3-A8D3-07C2580D0F3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8995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29">
            <a:extLst>
              <a:ext uri="{FF2B5EF4-FFF2-40B4-BE49-F238E27FC236}">
                <a16:creationId xmlns:a16="http://schemas.microsoft.com/office/drawing/2014/main" id="{53D4506C-36BC-4B21-9108-46C9CBD463C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5852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3">
            <a:extLst>
              <a:ext uri="{FF2B5EF4-FFF2-40B4-BE49-F238E27FC236}">
                <a16:creationId xmlns:a16="http://schemas.microsoft.com/office/drawing/2014/main" id="{19E31287-563C-432B-BB0B-EEA7B7388B2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5728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30">
            <a:extLst>
              <a:ext uri="{FF2B5EF4-FFF2-40B4-BE49-F238E27FC236}">
                <a16:creationId xmlns:a16="http://schemas.microsoft.com/office/drawing/2014/main" id="{F92A1E9A-A7F7-477E-9B65-392CAD0D81B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2214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31">
            <a:extLst>
              <a:ext uri="{FF2B5EF4-FFF2-40B4-BE49-F238E27FC236}">
                <a16:creationId xmlns:a16="http://schemas.microsoft.com/office/drawing/2014/main" id="{6D1BBB28-F79C-4FAB-88AC-19BB9DE4DBC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5060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32">
            <a:extLst>
              <a:ext uri="{FF2B5EF4-FFF2-40B4-BE49-F238E27FC236}">
                <a16:creationId xmlns:a16="http://schemas.microsoft.com/office/drawing/2014/main" id="{6937FB32-3857-44DF-A2F5-5E61DE015F0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0802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33">
            <a:extLst>
              <a:ext uri="{FF2B5EF4-FFF2-40B4-BE49-F238E27FC236}">
                <a16:creationId xmlns:a16="http://schemas.microsoft.com/office/drawing/2014/main" id="{F9F7B456-5743-4DB9-B5FC-9AA6F19B8B3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1827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34">
            <a:extLst>
              <a:ext uri="{FF2B5EF4-FFF2-40B4-BE49-F238E27FC236}">
                <a16:creationId xmlns:a16="http://schemas.microsoft.com/office/drawing/2014/main" id="{339EBD1D-BA6E-4025-9D83-306A6F72792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3879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35">
            <a:extLst>
              <a:ext uri="{FF2B5EF4-FFF2-40B4-BE49-F238E27FC236}">
                <a16:creationId xmlns:a16="http://schemas.microsoft.com/office/drawing/2014/main" id="{B09A75CD-E835-435B-B127-59CBC22B331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32DF500-0099-44C9-B294-D2EB788DB00D}"/>
              </a:ext>
            </a:extLst>
          </p:cNvPr>
          <p:cNvSpPr txBox="1"/>
          <p:nvPr/>
        </p:nvSpPr>
        <p:spPr>
          <a:xfrm>
            <a:off x="3048000" y="324679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requests</a:t>
            </a:r>
          </a:p>
        </p:txBody>
      </p:sp>
    </p:spTree>
    <p:extLst>
      <p:ext uri="{BB962C8B-B14F-4D97-AF65-F5344CB8AC3E}">
        <p14:creationId xmlns:p14="http://schemas.microsoft.com/office/powerpoint/2010/main" val="29220795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36">
            <a:extLst>
              <a:ext uri="{FF2B5EF4-FFF2-40B4-BE49-F238E27FC236}">
                <a16:creationId xmlns:a16="http://schemas.microsoft.com/office/drawing/2014/main" id="{C81A32DC-7947-442B-9DDE-E9ECF12CB61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43253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37">
            <a:extLst>
              <a:ext uri="{FF2B5EF4-FFF2-40B4-BE49-F238E27FC236}">
                <a16:creationId xmlns:a16="http://schemas.microsoft.com/office/drawing/2014/main" id="{B0AC060B-0586-4760-BC30-094598215C7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44974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38">
            <a:extLst>
              <a:ext uri="{FF2B5EF4-FFF2-40B4-BE49-F238E27FC236}">
                <a16:creationId xmlns:a16="http://schemas.microsoft.com/office/drawing/2014/main" id="{BD431899-7D6E-413A-BF51-63E2005CA95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317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39">
            <a:extLst>
              <a:ext uri="{FF2B5EF4-FFF2-40B4-BE49-F238E27FC236}">
                <a16:creationId xmlns:a16="http://schemas.microsoft.com/office/drawing/2014/main" id="{F5351FD5-E6F5-4B60-AD47-0AA4C05DE49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243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4">
            <a:extLst>
              <a:ext uri="{FF2B5EF4-FFF2-40B4-BE49-F238E27FC236}">
                <a16:creationId xmlns:a16="http://schemas.microsoft.com/office/drawing/2014/main" id="{9E3C7FF0-35FA-4FC1-9833-5407543D5F5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86268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40">
            <a:extLst>
              <a:ext uri="{FF2B5EF4-FFF2-40B4-BE49-F238E27FC236}">
                <a16:creationId xmlns:a16="http://schemas.microsoft.com/office/drawing/2014/main" id="{09393C7D-ED2B-4783-8442-7A7216592BF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38792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41">
            <a:extLst>
              <a:ext uri="{FF2B5EF4-FFF2-40B4-BE49-F238E27FC236}">
                <a16:creationId xmlns:a16="http://schemas.microsoft.com/office/drawing/2014/main" id="{C8801571-2253-4AEA-AC6B-B38FA072325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42287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42">
            <a:extLst>
              <a:ext uri="{FF2B5EF4-FFF2-40B4-BE49-F238E27FC236}">
                <a16:creationId xmlns:a16="http://schemas.microsoft.com/office/drawing/2014/main" id="{ADE7C5B8-BFDE-4C14-B691-41B4AA3A32D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96428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43">
            <a:extLst>
              <a:ext uri="{FF2B5EF4-FFF2-40B4-BE49-F238E27FC236}">
                <a16:creationId xmlns:a16="http://schemas.microsoft.com/office/drawing/2014/main" id="{F571A509-218B-4037-9411-F85E404F64C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94632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44">
            <a:extLst>
              <a:ext uri="{FF2B5EF4-FFF2-40B4-BE49-F238E27FC236}">
                <a16:creationId xmlns:a16="http://schemas.microsoft.com/office/drawing/2014/main" id="{BF3DA1E3-25D9-47B9-871C-E74C521C6E2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61478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45">
            <a:extLst>
              <a:ext uri="{FF2B5EF4-FFF2-40B4-BE49-F238E27FC236}">
                <a16:creationId xmlns:a16="http://schemas.microsoft.com/office/drawing/2014/main" id="{8270BEB2-9272-46B0-8967-1E7FF687C34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44609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46">
            <a:extLst>
              <a:ext uri="{FF2B5EF4-FFF2-40B4-BE49-F238E27FC236}">
                <a16:creationId xmlns:a16="http://schemas.microsoft.com/office/drawing/2014/main" id="{C0A3BCE1-DDF2-4278-B648-A39594884A0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7042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47">
            <a:extLst>
              <a:ext uri="{FF2B5EF4-FFF2-40B4-BE49-F238E27FC236}">
                <a16:creationId xmlns:a16="http://schemas.microsoft.com/office/drawing/2014/main" id="{69E3FDB8-C17F-48B8-99E7-E8E323944EB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36895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48">
            <a:extLst>
              <a:ext uri="{FF2B5EF4-FFF2-40B4-BE49-F238E27FC236}">
                <a16:creationId xmlns:a16="http://schemas.microsoft.com/office/drawing/2014/main" id="{CF617946-002A-4B15-8FC3-CA0F5FC09AC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11860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49">
            <a:extLst>
              <a:ext uri="{FF2B5EF4-FFF2-40B4-BE49-F238E27FC236}">
                <a16:creationId xmlns:a16="http://schemas.microsoft.com/office/drawing/2014/main" id="{F5820DCD-341F-4ED0-8F12-CEB16AF5093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8301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5">
            <a:extLst>
              <a:ext uri="{FF2B5EF4-FFF2-40B4-BE49-F238E27FC236}">
                <a16:creationId xmlns:a16="http://schemas.microsoft.com/office/drawing/2014/main" id="{2ED6A8ED-2284-4532-B8C8-BCABD8FFB23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2473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50">
            <a:extLst>
              <a:ext uri="{FF2B5EF4-FFF2-40B4-BE49-F238E27FC236}">
                <a16:creationId xmlns:a16="http://schemas.microsoft.com/office/drawing/2014/main" id="{C108A0BA-1E82-4E58-A2D0-413043FB037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59682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51">
            <a:extLst>
              <a:ext uri="{FF2B5EF4-FFF2-40B4-BE49-F238E27FC236}">
                <a16:creationId xmlns:a16="http://schemas.microsoft.com/office/drawing/2014/main" id="{94047EE6-4344-422E-84A8-42E646C1B09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96561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52">
            <a:extLst>
              <a:ext uri="{FF2B5EF4-FFF2-40B4-BE49-F238E27FC236}">
                <a16:creationId xmlns:a16="http://schemas.microsoft.com/office/drawing/2014/main" id="{700BD256-5845-4581-930E-52F73147D38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30065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53">
            <a:extLst>
              <a:ext uri="{FF2B5EF4-FFF2-40B4-BE49-F238E27FC236}">
                <a16:creationId xmlns:a16="http://schemas.microsoft.com/office/drawing/2014/main" id="{56B1AD63-22DC-4598-B8BD-0495D8A1AF7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38074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54">
            <a:extLst>
              <a:ext uri="{FF2B5EF4-FFF2-40B4-BE49-F238E27FC236}">
                <a16:creationId xmlns:a16="http://schemas.microsoft.com/office/drawing/2014/main" id="{625F570A-4AFB-4719-A54B-BCFD47E6351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27790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55">
            <a:extLst>
              <a:ext uri="{FF2B5EF4-FFF2-40B4-BE49-F238E27FC236}">
                <a16:creationId xmlns:a16="http://schemas.microsoft.com/office/drawing/2014/main" id="{F424C2A9-4599-4762-A136-F08456A60F2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76142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56">
            <a:extLst>
              <a:ext uri="{FF2B5EF4-FFF2-40B4-BE49-F238E27FC236}">
                <a16:creationId xmlns:a16="http://schemas.microsoft.com/office/drawing/2014/main" id="{AE07F19F-6224-4BBB-8C3C-E1DAF6E27C5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436B2F4-1283-4DBC-A260-EBF84E890339}"/>
              </a:ext>
            </a:extLst>
          </p:cNvPr>
          <p:cNvSpPr txBox="1"/>
          <p:nvPr/>
        </p:nvSpPr>
        <p:spPr>
          <a:xfrm>
            <a:off x="3048000" y="324679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3soup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331786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57">
            <a:extLst>
              <a:ext uri="{FF2B5EF4-FFF2-40B4-BE49-F238E27FC236}">
                <a16:creationId xmlns:a16="http://schemas.microsoft.com/office/drawing/2014/main" id="{01F82761-46CA-47E7-B402-DF0607F4319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45020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58">
            <a:extLst>
              <a:ext uri="{FF2B5EF4-FFF2-40B4-BE49-F238E27FC236}">
                <a16:creationId xmlns:a16="http://schemas.microsoft.com/office/drawing/2014/main" id="{EB6D67D9-CC49-4CE0-9120-C1212890A39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39744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59">
            <a:extLst>
              <a:ext uri="{FF2B5EF4-FFF2-40B4-BE49-F238E27FC236}">
                <a16:creationId xmlns:a16="http://schemas.microsoft.com/office/drawing/2014/main" id="{D8CBE7EE-9A08-4388-A26C-7F50C0B5C46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0630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6">
            <a:extLst>
              <a:ext uri="{FF2B5EF4-FFF2-40B4-BE49-F238E27FC236}">
                <a16:creationId xmlns:a16="http://schemas.microsoft.com/office/drawing/2014/main" id="{F0C4CBA3-3267-4CD9-A806-475ADDE5F6D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4839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60">
            <a:extLst>
              <a:ext uri="{FF2B5EF4-FFF2-40B4-BE49-F238E27FC236}">
                <a16:creationId xmlns:a16="http://schemas.microsoft.com/office/drawing/2014/main" id="{0E9E5920-BA11-4ADA-B2AC-65B1FFB0494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29171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61">
            <a:extLst>
              <a:ext uri="{FF2B5EF4-FFF2-40B4-BE49-F238E27FC236}">
                <a16:creationId xmlns:a16="http://schemas.microsoft.com/office/drawing/2014/main" id="{C2EE257B-269A-45B7-9E7E-98FF63A8D08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05350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62">
            <a:extLst>
              <a:ext uri="{FF2B5EF4-FFF2-40B4-BE49-F238E27FC236}">
                <a16:creationId xmlns:a16="http://schemas.microsoft.com/office/drawing/2014/main" id="{3DFA7B15-1AD1-44B2-A8A0-7E64E82A5FB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84358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63">
            <a:extLst>
              <a:ext uri="{FF2B5EF4-FFF2-40B4-BE49-F238E27FC236}">
                <a16:creationId xmlns:a16="http://schemas.microsoft.com/office/drawing/2014/main" id="{F9382C22-D4E4-40E1-8418-7C33D52E3F4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18541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64">
            <a:extLst>
              <a:ext uri="{FF2B5EF4-FFF2-40B4-BE49-F238E27FC236}">
                <a16:creationId xmlns:a16="http://schemas.microsoft.com/office/drawing/2014/main" id="{211B354D-311E-496D-99E1-4941CE82919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59832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65">
            <a:extLst>
              <a:ext uri="{FF2B5EF4-FFF2-40B4-BE49-F238E27FC236}">
                <a16:creationId xmlns:a16="http://schemas.microsoft.com/office/drawing/2014/main" id="{5EC3189A-805B-4802-A70B-5A3778AE435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58522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66">
            <a:extLst>
              <a:ext uri="{FF2B5EF4-FFF2-40B4-BE49-F238E27FC236}">
                <a16:creationId xmlns:a16="http://schemas.microsoft.com/office/drawing/2014/main" id="{4CD98D54-35CF-424E-AEC8-A6464764894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48350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67">
            <a:extLst>
              <a:ext uri="{FF2B5EF4-FFF2-40B4-BE49-F238E27FC236}">
                <a16:creationId xmlns:a16="http://schemas.microsoft.com/office/drawing/2014/main" id="{94CCFFDB-D117-4681-BA70-3EEEFD8D135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40397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68">
            <a:extLst>
              <a:ext uri="{FF2B5EF4-FFF2-40B4-BE49-F238E27FC236}">
                <a16:creationId xmlns:a16="http://schemas.microsoft.com/office/drawing/2014/main" id="{2EA90697-F203-4E98-A9A9-60D16A4B154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99983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69">
            <a:extLst>
              <a:ext uri="{FF2B5EF4-FFF2-40B4-BE49-F238E27FC236}">
                <a16:creationId xmlns:a16="http://schemas.microsoft.com/office/drawing/2014/main" id="{2F579460-B135-4610-A4A1-364BBB8BD3E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5052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7">
            <a:extLst>
              <a:ext uri="{FF2B5EF4-FFF2-40B4-BE49-F238E27FC236}">
                <a16:creationId xmlns:a16="http://schemas.microsoft.com/office/drawing/2014/main" id="{6305FBA4-CC91-4EB5-871B-AECC07EAB0B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5411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8">
            <a:extLst>
              <a:ext uri="{FF2B5EF4-FFF2-40B4-BE49-F238E27FC236}">
                <a16:creationId xmlns:a16="http://schemas.microsoft.com/office/drawing/2014/main" id="{3BA5C6FD-1607-4DD8-ABD4-FD855A88B86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6572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9">
            <a:extLst>
              <a:ext uri="{FF2B5EF4-FFF2-40B4-BE49-F238E27FC236}">
                <a16:creationId xmlns:a16="http://schemas.microsoft.com/office/drawing/2014/main" id="{819EABA7-7DD5-4C39-84D3-BB823E57AB2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4282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E4645F3B3CAC746BE59A769A2C9CED7" ma:contentTypeVersion="" ma:contentTypeDescription="Create a new document." ma:contentTypeScope="" ma:versionID="ab68716ab9cce5de987c91ec4073060d">
  <xsd:schema xmlns:xsd="http://www.w3.org/2001/XMLSchema" xmlns:xs="http://www.w3.org/2001/XMLSchema" xmlns:p="http://schemas.microsoft.com/office/2006/metadata/properties" xmlns:ns2="6057cdf9-d7d9-4bd8-8cca-420630c2af0e" targetNamespace="http://schemas.microsoft.com/office/2006/metadata/properties" ma:root="true" ma:fieldsID="4ca1581ef9b3f17ff8a1b084ff44ee03" ns2:_="">
    <xsd:import namespace="6057cdf9-d7d9-4bd8-8cca-420630c2af0e"/>
    <xsd:element name="properties">
      <xsd:complexType>
        <xsd:sequence>
          <xsd:element name="documentManagement">
            <xsd:complexType>
              <xsd:all>
                <xsd:element ref="ns2:SharedWithUser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057cdf9-d7d9-4bd8-8cca-420630c2af0e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4.xml><?xml version="1.0" encoding="utf-8"?>
<?mso-contentType ?>
<customXsn xmlns="http://schemas.microsoft.com/office/2006/metadata/customXsn">
  <xsnLocation/>
  <cached>True</cached>
  <openByDefault>True</openByDefault>
  <xsnScope/>
</customXsn>
</file>

<file path=customXml/itemProps1.xml><?xml version="1.0" encoding="utf-8"?>
<ds:datastoreItem xmlns:ds="http://schemas.openxmlformats.org/officeDocument/2006/customXml" ds:itemID="{A2368471-FE5D-4AA0-AF81-9A602EC8988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D7A96E6-F507-463A-B05C-2D9F2ADD6B8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057cdf9-d7d9-4bd8-8cca-420630c2af0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1508BA0-F34F-4AAA-B9AA-EBEC14A037E1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4.xml><?xml version="1.0" encoding="utf-8"?>
<ds:datastoreItem xmlns:ds="http://schemas.openxmlformats.org/officeDocument/2006/customXml" ds:itemID="{4EADF632-1CC3-4BA4-B762-60E0AB362221}">
  <ds:schemaRefs>
    <ds:schemaRef ds:uri="http://schemas.microsoft.com/office/2006/metadata/customXsn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613</TotalTime>
  <Words>69</Words>
  <Application>Microsoft Office PowerPoint</Application>
  <PresentationFormat>Widescreen</PresentationFormat>
  <Paragraphs>63</Paragraphs>
  <Slides>69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4" baseType="lpstr">
      <vt:lpstr>Arial</vt:lpstr>
      <vt:lpstr>Calibri</vt:lpstr>
      <vt:lpstr>Calibri Light</vt:lpstr>
      <vt:lpstr>Consolas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Karat McFall</dc:creator>
  <cp:lastModifiedBy>James Honeycutt</cp:lastModifiedBy>
  <cp:revision>9</cp:revision>
  <dcterms:created xsi:type="dcterms:W3CDTF">2019-05-20T18:14:18Z</dcterms:created>
  <dcterms:modified xsi:type="dcterms:W3CDTF">2021-04-05T22:02:21Z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0x0101000E4645F3B3CAC746BE59A769A2C9CED7</vt:lpwstr>
  </property>
</Properties>
</file>